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60" r:id="rId3"/>
    <p:sldId id="261" r:id="rId4"/>
    <p:sldId id="262" r:id="rId5"/>
    <p:sldId id="263" r:id="rId6"/>
    <p:sldId id="265" r:id="rId7"/>
  </p:sldIdLst>
  <p:sldSz cx="24382413" cy="13679488"/>
  <p:notesSz cx="6858000" cy="9144000"/>
  <p:defaultTextStyle>
    <a:defPPr>
      <a:defRPr lang="es-ES_tradnl"/>
    </a:defPPr>
    <a:lvl1pPr marL="0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1pPr>
    <a:lvl2pPr marL="913486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2pPr>
    <a:lvl3pPr marL="1826971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3pPr>
    <a:lvl4pPr marL="2740457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4pPr>
    <a:lvl5pPr marL="3653942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5pPr>
    <a:lvl6pPr marL="4567428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6pPr>
    <a:lvl7pPr marL="5480914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7pPr>
    <a:lvl8pPr marL="6394399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8pPr>
    <a:lvl9pPr marL="7307885" algn="l" defTabSz="1826971" rtl="0" eaLnBrk="1" latinLnBrk="0" hangingPunct="1">
      <a:defRPr sz="35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A8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5701"/>
  </p:normalViewPr>
  <p:slideViewPr>
    <p:cSldViewPr snapToGrid="0" snapToObjects="1">
      <p:cViewPr varScale="1">
        <p:scale>
          <a:sx n="31" d="100"/>
          <a:sy n="31" d="100"/>
        </p:scale>
        <p:origin x="8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B7381-E0C5-4C48-A7A6-9F8732408794}" type="datetimeFigureOut">
              <a:rPr lang="es-CO" smtClean="0"/>
              <a:t>17/02/2025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79450" y="1143000"/>
            <a:ext cx="5499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6C9FE-6175-4F2E-BB26-F4E7F14786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960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6C9FE-6175-4F2E-BB26-F4E7F14786C8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3495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38751"/>
            <a:ext cx="18286810" cy="4762488"/>
          </a:xfrm>
        </p:spPr>
        <p:txBody>
          <a:bodyPr anchor="b"/>
          <a:lstStyle>
            <a:lvl1pPr algn="ctr">
              <a:defRPr sz="11968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184899"/>
            <a:ext cx="18286810" cy="3302709"/>
          </a:xfrm>
        </p:spPr>
        <p:txBody>
          <a:bodyPr/>
          <a:lstStyle>
            <a:lvl1pPr marL="0" indent="0" algn="ctr">
              <a:buNone/>
              <a:defRPr sz="4787"/>
            </a:lvl1pPr>
            <a:lvl2pPr marL="911977" indent="0" algn="ctr">
              <a:buNone/>
              <a:defRPr sz="3989"/>
            </a:lvl2pPr>
            <a:lvl3pPr marL="1823954" indent="0" algn="ctr">
              <a:buNone/>
              <a:defRPr sz="3590"/>
            </a:lvl3pPr>
            <a:lvl4pPr marL="2735931" indent="0" algn="ctr">
              <a:buNone/>
              <a:defRPr sz="3192"/>
            </a:lvl4pPr>
            <a:lvl5pPr marL="3647907" indent="0" algn="ctr">
              <a:buNone/>
              <a:defRPr sz="3192"/>
            </a:lvl5pPr>
            <a:lvl6pPr marL="4559884" indent="0" algn="ctr">
              <a:buNone/>
              <a:defRPr sz="3192"/>
            </a:lvl6pPr>
            <a:lvl7pPr marL="5471861" indent="0" algn="ctr">
              <a:buNone/>
              <a:defRPr sz="3192"/>
            </a:lvl7pPr>
            <a:lvl8pPr marL="6383838" indent="0" algn="ctr">
              <a:buNone/>
              <a:defRPr sz="3192"/>
            </a:lvl8pPr>
            <a:lvl9pPr marL="7295815" indent="0" algn="ctr">
              <a:buNone/>
              <a:defRPr sz="3192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965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040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0374"/>
            <a:ext cx="21029831" cy="5690286"/>
          </a:xfrm>
        </p:spPr>
        <p:txBody>
          <a:bodyPr anchor="b"/>
          <a:lstStyle>
            <a:lvl1pPr>
              <a:defRPr sz="11968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54493"/>
            <a:ext cx="21029831" cy="2992387"/>
          </a:xfrm>
        </p:spPr>
        <p:txBody>
          <a:bodyPr/>
          <a:lstStyle>
            <a:lvl1pPr marL="0" indent="0">
              <a:buNone/>
              <a:defRPr sz="4787">
                <a:solidFill>
                  <a:schemeClr val="tx1">
                    <a:tint val="75000"/>
                  </a:schemeClr>
                </a:solidFill>
              </a:defRPr>
            </a:lvl1pPr>
            <a:lvl2pPr marL="911977" indent="0">
              <a:buNone/>
              <a:defRPr sz="3989">
                <a:solidFill>
                  <a:schemeClr val="tx1">
                    <a:tint val="75000"/>
                  </a:schemeClr>
                </a:solidFill>
              </a:defRPr>
            </a:lvl2pPr>
            <a:lvl3pPr marL="1823954" indent="0">
              <a:buNone/>
              <a:defRPr sz="3590">
                <a:solidFill>
                  <a:schemeClr val="tx1">
                    <a:tint val="75000"/>
                  </a:schemeClr>
                </a:solidFill>
              </a:defRPr>
            </a:lvl3pPr>
            <a:lvl4pPr marL="2735931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4pPr>
            <a:lvl5pPr marL="3647907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5pPr>
            <a:lvl6pPr marL="4559884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6pPr>
            <a:lvl7pPr marL="5471861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7pPr>
            <a:lvl8pPr marL="6383838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8pPr>
            <a:lvl9pPr marL="7295815" indent="0">
              <a:buNone/>
              <a:defRPr sz="31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44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41531"/>
            <a:ext cx="10362526" cy="867950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41531"/>
            <a:ext cx="10362526" cy="867950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532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28307"/>
            <a:ext cx="21029831" cy="2644069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53376"/>
            <a:ext cx="10314903" cy="1643437"/>
          </a:xfrm>
        </p:spPr>
        <p:txBody>
          <a:bodyPr anchor="b"/>
          <a:lstStyle>
            <a:lvl1pPr marL="0" indent="0">
              <a:buNone/>
              <a:defRPr sz="4787" b="1"/>
            </a:lvl1pPr>
            <a:lvl2pPr marL="911977" indent="0">
              <a:buNone/>
              <a:defRPr sz="3989" b="1"/>
            </a:lvl2pPr>
            <a:lvl3pPr marL="1823954" indent="0">
              <a:buNone/>
              <a:defRPr sz="3590" b="1"/>
            </a:lvl3pPr>
            <a:lvl4pPr marL="2735931" indent="0">
              <a:buNone/>
              <a:defRPr sz="3192" b="1"/>
            </a:lvl4pPr>
            <a:lvl5pPr marL="3647907" indent="0">
              <a:buNone/>
              <a:defRPr sz="3192" b="1"/>
            </a:lvl5pPr>
            <a:lvl6pPr marL="4559884" indent="0">
              <a:buNone/>
              <a:defRPr sz="3192" b="1"/>
            </a:lvl6pPr>
            <a:lvl7pPr marL="5471861" indent="0">
              <a:buNone/>
              <a:defRPr sz="3192" b="1"/>
            </a:lvl7pPr>
            <a:lvl8pPr marL="6383838" indent="0">
              <a:buNone/>
              <a:defRPr sz="3192" b="1"/>
            </a:lvl8pPr>
            <a:lvl9pPr marL="7295815" indent="0">
              <a:buNone/>
              <a:defRPr sz="3192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4996813"/>
            <a:ext cx="10314903" cy="73495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53376"/>
            <a:ext cx="10365701" cy="1643437"/>
          </a:xfrm>
        </p:spPr>
        <p:txBody>
          <a:bodyPr anchor="b"/>
          <a:lstStyle>
            <a:lvl1pPr marL="0" indent="0">
              <a:buNone/>
              <a:defRPr sz="4787" b="1"/>
            </a:lvl1pPr>
            <a:lvl2pPr marL="911977" indent="0">
              <a:buNone/>
              <a:defRPr sz="3989" b="1"/>
            </a:lvl2pPr>
            <a:lvl3pPr marL="1823954" indent="0">
              <a:buNone/>
              <a:defRPr sz="3590" b="1"/>
            </a:lvl3pPr>
            <a:lvl4pPr marL="2735931" indent="0">
              <a:buNone/>
              <a:defRPr sz="3192" b="1"/>
            </a:lvl4pPr>
            <a:lvl5pPr marL="3647907" indent="0">
              <a:buNone/>
              <a:defRPr sz="3192" b="1"/>
            </a:lvl5pPr>
            <a:lvl6pPr marL="4559884" indent="0">
              <a:buNone/>
              <a:defRPr sz="3192" b="1"/>
            </a:lvl6pPr>
            <a:lvl7pPr marL="5471861" indent="0">
              <a:buNone/>
              <a:defRPr sz="3192" b="1"/>
            </a:lvl7pPr>
            <a:lvl8pPr marL="6383838" indent="0">
              <a:buNone/>
              <a:defRPr sz="3192" b="1"/>
            </a:lvl8pPr>
            <a:lvl9pPr marL="7295815" indent="0">
              <a:buNone/>
              <a:defRPr sz="3192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4996813"/>
            <a:ext cx="10365701" cy="7349559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11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7780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3608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1966"/>
            <a:ext cx="7863962" cy="3191881"/>
          </a:xfrm>
        </p:spPr>
        <p:txBody>
          <a:bodyPr anchor="b"/>
          <a:lstStyle>
            <a:lvl1pPr>
              <a:defRPr sz="6383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69594"/>
            <a:ext cx="12343597" cy="9721303"/>
          </a:xfrm>
        </p:spPr>
        <p:txBody>
          <a:bodyPr/>
          <a:lstStyle>
            <a:lvl1pPr>
              <a:defRPr sz="6383"/>
            </a:lvl1pPr>
            <a:lvl2pPr>
              <a:defRPr sz="5585"/>
            </a:lvl2pPr>
            <a:lvl3pPr>
              <a:defRPr sz="4787"/>
            </a:lvl3pPr>
            <a:lvl4pPr>
              <a:defRPr sz="3989"/>
            </a:lvl4pPr>
            <a:lvl5pPr>
              <a:defRPr sz="3989"/>
            </a:lvl5pPr>
            <a:lvl6pPr>
              <a:defRPr sz="3989"/>
            </a:lvl6pPr>
            <a:lvl7pPr>
              <a:defRPr sz="3989"/>
            </a:lvl7pPr>
            <a:lvl8pPr>
              <a:defRPr sz="3989"/>
            </a:lvl8pPr>
            <a:lvl9pPr>
              <a:defRPr sz="398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3846"/>
            <a:ext cx="7863962" cy="7602883"/>
          </a:xfrm>
        </p:spPr>
        <p:txBody>
          <a:bodyPr/>
          <a:lstStyle>
            <a:lvl1pPr marL="0" indent="0">
              <a:buNone/>
              <a:defRPr sz="3192"/>
            </a:lvl1pPr>
            <a:lvl2pPr marL="911977" indent="0">
              <a:buNone/>
              <a:defRPr sz="2793"/>
            </a:lvl2pPr>
            <a:lvl3pPr marL="1823954" indent="0">
              <a:buNone/>
              <a:defRPr sz="2394"/>
            </a:lvl3pPr>
            <a:lvl4pPr marL="2735931" indent="0">
              <a:buNone/>
              <a:defRPr sz="1995"/>
            </a:lvl4pPr>
            <a:lvl5pPr marL="3647907" indent="0">
              <a:buNone/>
              <a:defRPr sz="1995"/>
            </a:lvl5pPr>
            <a:lvl6pPr marL="4559884" indent="0">
              <a:buNone/>
              <a:defRPr sz="1995"/>
            </a:lvl6pPr>
            <a:lvl7pPr marL="5471861" indent="0">
              <a:buNone/>
              <a:defRPr sz="1995"/>
            </a:lvl7pPr>
            <a:lvl8pPr marL="6383838" indent="0">
              <a:buNone/>
              <a:defRPr sz="1995"/>
            </a:lvl8pPr>
            <a:lvl9pPr marL="7295815" indent="0">
              <a:buNone/>
              <a:defRPr sz="199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295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1966"/>
            <a:ext cx="7863962" cy="3191881"/>
          </a:xfrm>
        </p:spPr>
        <p:txBody>
          <a:bodyPr anchor="b"/>
          <a:lstStyle>
            <a:lvl1pPr>
              <a:defRPr sz="6383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69594"/>
            <a:ext cx="12343597" cy="9721303"/>
          </a:xfrm>
        </p:spPr>
        <p:txBody>
          <a:bodyPr anchor="t"/>
          <a:lstStyle>
            <a:lvl1pPr marL="0" indent="0">
              <a:buNone/>
              <a:defRPr sz="6383"/>
            </a:lvl1pPr>
            <a:lvl2pPr marL="911977" indent="0">
              <a:buNone/>
              <a:defRPr sz="5585"/>
            </a:lvl2pPr>
            <a:lvl3pPr marL="1823954" indent="0">
              <a:buNone/>
              <a:defRPr sz="4787"/>
            </a:lvl3pPr>
            <a:lvl4pPr marL="2735931" indent="0">
              <a:buNone/>
              <a:defRPr sz="3989"/>
            </a:lvl4pPr>
            <a:lvl5pPr marL="3647907" indent="0">
              <a:buNone/>
              <a:defRPr sz="3989"/>
            </a:lvl5pPr>
            <a:lvl6pPr marL="4559884" indent="0">
              <a:buNone/>
              <a:defRPr sz="3989"/>
            </a:lvl6pPr>
            <a:lvl7pPr marL="5471861" indent="0">
              <a:buNone/>
              <a:defRPr sz="3989"/>
            </a:lvl7pPr>
            <a:lvl8pPr marL="6383838" indent="0">
              <a:buNone/>
              <a:defRPr sz="3989"/>
            </a:lvl8pPr>
            <a:lvl9pPr marL="7295815" indent="0">
              <a:buNone/>
              <a:defRPr sz="3989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03846"/>
            <a:ext cx="7863962" cy="7602883"/>
          </a:xfrm>
        </p:spPr>
        <p:txBody>
          <a:bodyPr/>
          <a:lstStyle>
            <a:lvl1pPr marL="0" indent="0">
              <a:buNone/>
              <a:defRPr sz="3192"/>
            </a:lvl1pPr>
            <a:lvl2pPr marL="911977" indent="0">
              <a:buNone/>
              <a:defRPr sz="2793"/>
            </a:lvl2pPr>
            <a:lvl3pPr marL="1823954" indent="0">
              <a:buNone/>
              <a:defRPr sz="2394"/>
            </a:lvl3pPr>
            <a:lvl4pPr marL="2735931" indent="0">
              <a:buNone/>
              <a:defRPr sz="1995"/>
            </a:lvl4pPr>
            <a:lvl5pPr marL="3647907" indent="0">
              <a:buNone/>
              <a:defRPr sz="1995"/>
            </a:lvl5pPr>
            <a:lvl6pPr marL="4559884" indent="0">
              <a:buNone/>
              <a:defRPr sz="1995"/>
            </a:lvl6pPr>
            <a:lvl7pPr marL="5471861" indent="0">
              <a:buNone/>
              <a:defRPr sz="1995"/>
            </a:lvl7pPr>
            <a:lvl8pPr marL="6383838" indent="0">
              <a:buNone/>
              <a:defRPr sz="1995"/>
            </a:lvl8pPr>
            <a:lvl9pPr marL="7295815" indent="0">
              <a:buNone/>
              <a:defRPr sz="199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188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783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28306"/>
            <a:ext cx="5257458" cy="11592734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28306"/>
            <a:ext cx="15467593" cy="1159273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582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28307"/>
            <a:ext cx="21029831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41531"/>
            <a:ext cx="21029831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678860"/>
            <a:ext cx="5486043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68BB9-9125-7044-97DD-28A70DB16692}" type="datetimeFigureOut">
              <a:rPr lang="es-ES_tradnl" smtClean="0"/>
              <a:t>17/02/2025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678860"/>
            <a:ext cx="822906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678860"/>
            <a:ext cx="5486043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2525B-DDFA-A440-863B-0674A6D7D27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885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3954" rtl="0" eaLnBrk="1" latinLnBrk="0" hangingPunct="1">
        <a:lnSpc>
          <a:spcPct val="90000"/>
        </a:lnSpc>
        <a:spcBef>
          <a:spcPct val="0"/>
        </a:spcBef>
        <a:buNone/>
        <a:defRPr sz="87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988" indent="-455988" algn="l" defTabSz="182395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5" kern="1200">
          <a:solidFill>
            <a:schemeClr val="tx1"/>
          </a:solidFill>
          <a:latin typeface="+mn-lt"/>
          <a:ea typeface="+mn-ea"/>
          <a:cs typeface="+mn-cs"/>
        </a:defRPr>
      </a:lvl1pPr>
      <a:lvl2pPr marL="1367965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4787" kern="1200">
          <a:solidFill>
            <a:schemeClr val="tx1"/>
          </a:solidFill>
          <a:latin typeface="+mn-lt"/>
          <a:ea typeface="+mn-ea"/>
          <a:cs typeface="+mn-cs"/>
        </a:defRPr>
      </a:lvl2pPr>
      <a:lvl3pPr marL="2279942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989" kern="1200">
          <a:solidFill>
            <a:schemeClr val="tx1"/>
          </a:solidFill>
          <a:latin typeface="+mn-lt"/>
          <a:ea typeface="+mn-ea"/>
          <a:cs typeface="+mn-cs"/>
        </a:defRPr>
      </a:lvl3pPr>
      <a:lvl4pPr marL="319191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410389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501587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92784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83982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75180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1pPr>
      <a:lvl2pPr marL="91197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82395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3pPr>
      <a:lvl4pPr marL="273593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364790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455988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47186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383838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295815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24319090" cy="136794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448" y="11708445"/>
            <a:ext cx="2219993" cy="122521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46" y="745827"/>
            <a:ext cx="7421185" cy="298004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D896FAB-7E88-A8CA-110A-BA0E7D3F2CFA}"/>
              </a:ext>
            </a:extLst>
          </p:cNvPr>
          <p:cNvSpPr txBox="1"/>
          <p:nvPr/>
        </p:nvSpPr>
        <p:spPr>
          <a:xfrm>
            <a:off x="3376246" y="3786302"/>
            <a:ext cx="182176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54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 EDUCATIVA  TECNICA LA CHAMBA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17A5D5-62CD-641B-B077-07B3688B81B0}"/>
              </a:ext>
            </a:extLst>
          </p:cNvPr>
          <p:cNvSpPr txBox="1"/>
          <p:nvPr/>
        </p:nvSpPr>
        <p:spPr>
          <a:xfrm>
            <a:off x="8970638" y="9469292"/>
            <a:ext cx="6961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 María Vera Castro</a:t>
            </a:r>
          </a:p>
          <a:p>
            <a:pPr algn="ctr"/>
            <a:r>
              <a:rPr lang="es-ES" sz="36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Rectora</a:t>
            </a:r>
            <a:endParaRPr lang="es-CO" sz="3600" b="1" dirty="0">
              <a:solidFill>
                <a:srgbClr val="D0A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873C8D9F-CB6C-F4C0-7D11-43639059005D}"/>
              </a:ext>
            </a:extLst>
          </p:cNvPr>
          <p:cNvSpPr txBox="1">
            <a:spLocks/>
          </p:cNvSpPr>
          <p:nvPr/>
        </p:nvSpPr>
        <p:spPr>
          <a:xfrm>
            <a:off x="4183731" y="6153833"/>
            <a:ext cx="16534838" cy="17821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8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ADMINISTRATYIVA Y FINANCIERA</a:t>
            </a:r>
            <a:br>
              <a:rPr lang="es-ES" sz="48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800" b="1" dirty="0">
                <a:solidFill>
                  <a:srgbClr val="D0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VIGENCIA  2024</a:t>
            </a:r>
          </a:p>
        </p:txBody>
      </p:sp>
    </p:spTree>
    <p:extLst>
      <p:ext uri="{BB962C8B-B14F-4D97-AF65-F5344CB8AC3E}">
        <p14:creationId xmlns:p14="http://schemas.microsoft.com/office/powerpoint/2010/main" val="1371376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1907B4-9BF1-43A0-AF90-FEABEA6F2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92" y="665017"/>
            <a:ext cx="23646743" cy="1244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14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D42151B-D784-4C47-843F-102AA8506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36" y="623455"/>
            <a:ext cx="22589837" cy="1226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66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EC1CC3C-A990-4AA7-B4E2-B0DEB5CA2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36" y="3719945"/>
            <a:ext cx="20615564" cy="529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44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3893778-8B93-44C4-94AD-033EE3895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564" y="3865418"/>
            <a:ext cx="20740254" cy="529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64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66C919D-C238-4AB1-94C0-76ED5BB5256F}"/>
              </a:ext>
            </a:extLst>
          </p:cNvPr>
          <p:cNvSpPr/>
          <p:nvPr/>
        </p:nvSpPr>
        <p:spPr>
          <a:xfrm>
            <a:off x="4634344" y="6428264"/>
            <a:ext cx="1575261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i="1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MUCHAS GRACIAS POR SU ATENCION</a:t>
            </a:r>
          </a:p>
        </p:txBody>
      </p:sp>
    </p:spTree>
    <p:extLst>
      <p:ext uri="{BB962C8B-B14F-4D97-AF65-F5344CB8AC3E}">
        <p14:creationId xmlns:p14="http://schemas.microsoft.com/office/powerpoint/2010/main" val="42556510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24</Words>
  <Application>Microsoft Office PowerPoint</Application>
  <PresentationFormat>Personalizado</PresentationFormat>
  <Paragraphs>6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Yaneth Lorena Hurtado Andrade</cp:lastModifiedBy>
  <cp:revision>30</cp:revision>
  <dcterms:created xsi:type="dcterms:W3CDTF">2024-01-05T22:29:33Z</dcterms:created>
  <dcterms:modified xsi:type="dcterms:W3CDTF">2025-02-17T23:23:50Z</dcterms:modified>
</cp:coreProperties>
</file>